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671-498F-8A3A-AE2373BB60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671-498F-8A3A-AE2373BB60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671-498F-8A3A-AE2373BB60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671-498F-8A3A-AE2373BB60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make to do list</c:v>
                </c:pt>
                <c:pt idx="1">
                  <c:v>do not make to do list</c:v>
                </c:pt>
                <c:pt idx="2">
                  <c:v>it depends</c:v>
                </c:pt>
                <c:pt idx="3">
                  <c:v>sometimes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671-498F-8A3A-AE2373BB603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5EB6-0728-4FB4-9E76-F912D8971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122A8-864C-4BE9-9C42-4718B7F7B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31474-D23B-4D9F-B76E-20541A44C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EF9F3-63E6-41B2-ACA2-595A38F30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CF2DA-EFB6-41E4-A350-B9FBBB5E8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8EB7-4BAB-4872-86D2-A90E9D2D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D1052-B5C2-4B64-A104-822037E0F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754AA-8416-44E0-AACF-C04506A3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590F5-2C77-4887-A1B4-870C92F5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D2D40-81A6-4B41-8EDD-A86604130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9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5E5B1-1562-4CF8-8D90-D8CE755DE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898485-4DFD-495B-88C6-46793183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62AC0-F20D-42CC-9DBB-993F3E0B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F6706-02D6-4A78-98A4-303BF5A7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E85D8-4138-485E-84D8-41A6A1371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7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C4E1-9CC9-4885-9ED5-3120DF15C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0DE46-46A5-4B7D-A37C-DF6E9F796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884DC-39F8-401C-9603-E2B2FF655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7BDD9-BB08-4732-BA93-9402D0EDB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E73B9-4288-4DA2-9C47-935AFF7A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4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F9C23-0161-4200-9E0D-F1CCC82D3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74DDE-DD3B-4E9F-B9EE-48068C596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D63AC-F1BE-46FA-B55B-AF249093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284AE-DF3A-40C7-9168-FB07999B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58CA4-51C2-4F44-91AD-293B6868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5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F608-2224-438F-BC1A-D0709842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F4C81-FE74-41B4-B99C-AB14476F3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0A129-C2CC-4047-A911-9713A71F7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3056C-5F1B-4D85-B057-6C1866926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30069-2CA9-4731-A2A6-5C18CB8D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09A78-7FBF-4C80-BA08-84EDD731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90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1D9AF-DB18-41CC-9A1E-F89E5843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D1514-0299-4BC2-A1B8-7CB695D12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8C39C-5A3C-465B-A5F5-6B01DC554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5AC4A-94C6-47DC-9379-F5AF18BDC9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E8AC3-2FFC-4994-9755-F0CF9EF0F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76AEF1-38CD-48EC-93CA-15382C31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DFBEC8-23DC-4CA8-B8DE-9FEB3724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70F528-D72A-4D47-91FB-59D3C6101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5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6288-E0AC-4373-B21A-38321A1D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3AB7B9-CBE6-4CAC-9B81-EF33DACDC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48DB2-AE6E-461F-8823-8AA2FE697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EA395D-83D0-411C-A774-5A0A9D97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8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E0A640-D536-4105-9A4E-075199AF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926F83-C720-45C6-AB59-4E4ABBA2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65005-3383-462F-8578-0C347A8D9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5AEA-9EBD-4B27-A70A-21442CC46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1F2A6-F2E6-486A-89D7-8919C0CEF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DB079-9BC1-4314-BE99-DEAFAFDF8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035E6-E22B-4E4D-81E0-11E8FE9B6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C20C3-AD0F-47FA-9EF7-6E0407415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99374-FCC8-4C36-A8B3-87D01A96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7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E80B5-5592-4D04-BF9D-7CD33546D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726BCB-45C5-47DE-B5CD-8A7120557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28E02-3400-4DE7-A1FC-FDD78D19E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62DAB-EAD1-4EB4-946C-EC49DBE6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07A5B-90A6-4F51-94F5-817640CE5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86C04-5DA0-49DD-9524-AAAF54B6E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9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FF6CD4-6026-4E93-BEE6-BDE59BBEB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DBCCD-7F53-47DE-BC05-ACA8F77C7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B186B-710B-4F20-837A-A5E45BA9FB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DCADA-456C-4F3D-91F9-72715D598460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E0D6B-843C-46CA-B241-1B905DFDB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AC038-74D8-407B-8B43-7FEDC0974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B62E7-874B-4200-A2FB-90A7A9499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1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0866C-58B5-4827-BB5E-5F92074DA8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Time management for students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6BCBA5-715A-4C7D-82BA-4ABF33E34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075979"/>
          </a:xfrm>
        </p:spPr>
        <p:txBody>
          <a:bodyPr/>
          <a:lstStyle/>
          <a:p>
            <a:r>
              <a:rPr lang="en-US" i="1" dirty="0"/>
              <a:t>MPHATSO RUTH BANDA</a:t>
            </a:r>
          </a:p>
        </p:txBody>
      </p:sp>
    </p:spTree>
    <p:extLst>
      <p:ext uri="{BB962C8B-B14F-4D97-AF65-F5344CB8AC3E}">
        <p14:creationId xmlns:p14="http://schemas.microsoft.com/office/powerpoint/2010/main" val="262581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82CF4-BF1C-4530-84C2-D682C3CB9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FDEB3-2D66-4AF8-B55D-F2ED8C232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Phillips, B. E. (2003, Nov). ENGINEERING STUDENTS' SURVIVAL GUIDE; time management for students.</a:t>
            </a:r>
            <a:r>
              <a:rPr lang="en-US" i="1" dirty="0"/>
              <a:t> Hispanic Engineer and Information Technology, 18</a:t>
            </a:r>
            <a:r>
              <a:rPr lang="en-US" dirty="0"/>
              <a:t>, 42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 </a:t>
            </a:r>
            <a:r>
              <a:rPr lang="en-US" dirty="0" err="1"/>
              <a:t>Langa</a:t>
            </a:r>
            <a:r>
              <a:rPr lang="en-US" dirty="0"/>
              <a:t>, C. (2013). Management of Time Resources for Learning through Individual Study in Higher Education. Procedia </a:t>
            </a:r>
            <a:r>
              <a:rPr lang="en-US" i="1" dirty="0"/>
              <a:t>- Social and Behavioral Sciences, </a:t>
            </a:r>
            <a:r>
              <a:rPr lang="en-US" dirty="0"/>
              <a:t>76(c), 13-17.</a:t>
            </a:r>
          </a:p>
          <a:p>
            <a:r>
              <a:rPr lang="en-US" i="1" dirty="0"/>
              <a:t> </a:t>
            </a:r>
            <a:endParaRPr lang="en-US" dirty="0"/>
          </a:p>
          <a:p>
            <a:r>
              <a:rPr lang="en-US" dirty="0"/>
              <a:t>Ruiz-Gallardo, J., González-Geraldo, J., &amp; </a:t>
            </a:r>
            <a:r>
              <a:rPr lang="en-US" dirty="0" err="1"/>
              <a:t>Castaño</a:t>
            </a:r>
            <a:r>
              <a:rPr lang="en-US" dirty="0"/>
              <a:t>, S. (2016). What are our students doing? Workload, time allocation and time management in PBL instruction. A case study in Science Education. </a:t>
            </a:r>
            <a:r>
              <a:rPr lang="en-US" i="1" dirty="0"/>
              <a:t>Teaching and Teacher Education</a:t>
            </a:r>
            <a:r>
              <a:rPr lang="en-US" dirty="0"/>
              <a:t>, </a:t>
            </a:r>
            <a:r>
              <a:rPr lang="en-US" i="1" dirty="0"/>
              <a:t>53</a:t>
            </a:r>
            <a:r>
              <a:rPr lang="en-US" dirty="0"/>
              <a:t>, 51–62. </a:t>
            </a:r>
          </a:p>
          <a:p>
            <a:r>
              <a:rPr lang="en-US" dirty="0"/>
              <a:t> </a:t>
            </a:r>
          </a:p>
          <a:p>
            <a:r>
              <a:rPr lang="en-US" dirty="0" err="1"/>
              <a:t>Stinebrickner</a:t>
            </a:r>
            <a:r>
              <a:rPr lang="en-US" dirty="0"/>
              <a:t>, R., &amp; </a:t>
            </a:r>
            <a:r>
              <a:rPr lang="en-US" dirty="0" err="1"/>
              <a:t>Stinebrickner</a:t>
            </a:r>
            <a:r>
              <a:rPr lang="en-US" dirty="0"/>
              <a:t>, T. R. (2004). Time-use and college outcomes.</a:t>
            </a:r>
            <a:r>
              <a:rPr lang="en-US" i="1" dirty="0"/>
              <a:t> Journal of Econometrics, 121</a:t>
            </a:r>
            <a:r>
              <a:rPr lang="en-US" dirty="0"/>
              <a:t>(1), 243-269. </a:t>
            </a:r>
          </a:p>
          <a:p>
            <a:r>
              <a:rPr lang="en-US" dirty="0"/>
              <a:t> </a:t>
            </a:r>
          </a:p>
          <a:p>
            <a:r>
              <a:rPr lang="en-US" dirty="0" err="1"/>
              <a:t>Kibar</a:t>
            </a:r>
            <a:r>
              <a:rPr lang="en-US" dirty="0"/>
              <a:t>, B., </a:t>
            </a:r>
            <a:r>
              <a:rPr lang="en-US" dirty="0" err="1"/>
              <a:t>Fidan</a:t>
            </a:r>
            <a:r>
              <a:rPr lang="en-US" dirty="0"/>
              <a:t>, Y., &amp; </a:t>
            </a:r>
            <a:r>
              <a:rPr lang="en-US" dirty="0" err="1"/>
              <a:t>Yıldıran</a:t>
            </a:r>
            <a:r>
              <a:rPr lang="en-US" dirty="0"/>
              <a:t>, C. (2014). THE RELATION BETWEEN ACADEMIC SUCCESES AND TIME MANAGEMENT OF UNIVERSITY STUDENTS: KARABÜK UNIVERSITY. </a:t>
            </a:r>
            <a:r>
              <a:rPr lang="en-US" i="1" dirty="0"/>
              <a:t>Business &amp; Management Studies: An International Journal</a:t>
            </a:r>
            <a:r>
              <a:rPr lang="en-US" dirty="0"/>
              <a:t>, </a:t>
            </a:r>
            <a:r>
              <a:rPr lang="en-US" i="1" dirty="0"/>
              <a:t>2</a:t>
            </a:r>
            <a:r>
              <a:rPr lang="en-US" dirty="0"/>
              <a:t>(2), 136–153. </a:t>
            </a:r>
          </a:p>
          <a:p>
            <a:r>
              <a:rPr lang="en-US" dirty="0"/>
              <a:t> </a:t>
            </a:r>
          </a:p>
          <a:p>
            <a:r>
              <a:rPr lang="en-US" dirty="0" err="1"/>
              <a:t>Cagliyan</a:t>
            </a:r>
            <a:r>
              <a:rPr lang="en-US" dirty="0"/>
              <a:t>, V., </a:t>
            </a:r>
            <a:r>
              <a:rPr lang="en-US" dirty="0" err="1"/>
              <a:t>Zerenler</a:t>
            </a:r>
            <a:r>
              <a:rPr lang="en-US" dirty="0"/>
              <a:t>, M., &amp; </a:t>
            </a:r>
            <a:r>
              <a:rPr lang="en-US" dirty="0" err="1"/>
              <a:t>Isiklar</a:t>
            </a:r>
            <a:r>
              <a:rPr lang="en-US" dirty="0"/>
              <a:t>, Z. E. (2017). </a:t>
            </a:r>
            <a:r>
              <a:rPr lang="en-US" i="1" dirty="0"/>
              <a:t>Evaluation On Time Management Skills Of University Students</a:t>
            </a:r>
            <a:r>
              <a:rPr lang="en-US" dirty="0"/>
              <a:t>. </a:t>
            </a:r>
            <a:r>
              <a:rPr lang="en-US" dirty="0" err="1"/>
              <a:t>Varazdin</a:t>
            </a:r>
            <a:r>
              <a:rPr lang="en-US" dirty="0"/>
              <a:t>: </a:t>
            </a:r>
            <a:r>
              <a:rPr lang="en-US" dirty="0" err="1"/>
              <a:t>Varazdin</a:t>
            </a:r>
            <a:r>
              <a:rPr lang="en-US" dirty="0"/>
              <a:t> Development and Entrepreneurship Agency (VADEA). </a:t>
            </a:r>
          </a:p>
        </p:txBody>
      </p:sp>
    </p:spTree>
    <p:extLst>
      <p:ext uri="{BB962C8B-B14F-4D97-AF65-F5344CB8AC3E}">
        <p14:creationId xmlns:p14="http://schemas.microsoft.com/office/powerpoint/2010/main" val="346324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BB1F0-99B1-4922-83CE-BA233EA5A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D4D45-0350-4DBA-8F23-08D0716F2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research topic- time management for students.</a:t>
            </a:r>
          </a:p>
          <a:p>
            <a:r>
              <a:rPr lang="en-US" dirty="0"/>
              <a:t>learn more about how to manage my time as</a:t>
            </a:r>
          </a:p>
          <a:p>
            <a:r>
              <a:rPr lang="en-US" dirty="0"/>
              <a:t>  help my colleagues who struggle with managing time</a:t>
            </a:r>
          </a:p>
          <a:p>
            <a:r>
              <a:rPr lang="en-US" dirty="0"/>
              <a:t> students are always loaded with so much work</a:t>
            </a:r>
          </a:p>
          <a:p>
            <a:r>
              <a:rPr lang="en-US" dirty="0"/>
              <a:t> managing time becomes an issue.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research questions were as follows:</a:t>
            </a:r>
          </a:p>
          <a:p>
            <a:r>
              <a:rPr lang="en-US" dirty="0"/>
              <a:t>How do students divide their time between work and study?</a:t>
            </a:r>
          </a:p>
          <a:p>
            <a:r>
              <a:rPr lang="en-US" dirty="0"/>
              <a:t>What the issues faced by students regarding time management? </a:t>
            </a:r>
          </a:p>
        </p:txBody>
      </p:sp>
    </p:spTree>
    <p:extLst>
      <p:ext uri="{BB962C8B-B14F-4D97-AF65-F5344CB8AC3E}">
        <p14:creationId xmlns:p14="http://schemas.microsoft.com/office/powerpoint/2010/main" val="3419217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4B798-314C-4ADA-8F6F-3988FAAAD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    Methods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55202-0F94-462C-A222-AA55CE04C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I purposefully chose four participants</a:t>
            </a:r>
          </a:p>
          <a:p>
            <a:r>
              <a:rPr lang="en-US" dirty="0"/>
              <a:t>  three international students and one American student.</a:t>
            </a:r>
          </a:p>
          <a:p>
            <a:r>
              <a:rPr lang="en-US" dirty="0"/>
              <a:t>Aged 20-26.</a:t>
            </a:r>
          </a:p>
          <a:p>
            <a:r>
              <a:rPr lang="en-US" dirty="0"/>
              <a:t> collected my data by conducting interviews</a:t>
            </a:r>
          </a:p>
          <a:p>
            <a:r>
              <a:rPr lang="en-US" dirty="0"/>
              <a:t>  recorded the data by recording the interviews on my mobile phone</a:t>
            </a:r>
          </a:p>
          <a:p>
            <a:r>
              <a:rPr lang="en-US" dirty="0"/>
              <a:t> later organized it.</a:t>
            </a:r>
          </a:p>
          <a:p>
            <a:r>
              <a:rPr lang="en-US" dirty="0"/>
              <a:t> Interviews took about 5-7 minutes</a:t>
            </a:r>
          </a:p>
          <a:p>
            <a:r>
              <a:rPr lang="en-US" dirty="0"/>
              <a:t> took place in the CSU and library.</a:t>
            </a:r>
          </a:p>
          <a:p>
            <a:r>
              <a:rPr lang="en-US" dirty="0"/>
              <a:t> All the interviews were conducted in English.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70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045F9-2471-4352-9A7C-F10C0A556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D6FC-1B26-42AB-9B4A-B6085D82C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8964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of to do list</a:t>
            </a:r>
          </a:p>
          <a:p>
            <a:endParaRPr lang="en-US" dirty="0"/>
          </a:p>
          <a:p>
            <a:r>
              <a:rPr lang="en-US" dirty="0"/>
              <a:t>Use of alarms to remind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Issues faced by students regarding time</a:t>
            </a:r>
          </a:p>
          <a:p>
            <a:endParaRPr lang="en-US" dirty="0"/>
          </a:p>
          <a:p>
            <a:r>
              <a:rPr lang="en-US" dirty="0"/>
              <a:t>Strategies used by students to avoid wasting time on irrelevant things</a:t>
            </a:r>
          </a:p>
          <a:p>
            <a:endParaRPr lang="en-US" dirty="0"/>
          </a:p>
          <a:p>
            <a:r>
              <a:rPr lang="en-US" dirty="0"/>
              <a:t>Effect of job on study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Dividing time between work and study.</a:t>
            </a:r>
          </a:p>
        </p:txBody>
      </p:sp>
    </p:spTree>
    <p:extLst>
      <p:ext uri="{BB962C8B-B14F-4D97-AF65-F5344CB8AC3E}">
        <p14:creationId xmlns:p14="http://schemas.microsoft.com/office/powerpoint/2010/main" val="3244096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D3D0-BAFD-4A1B-85E1-8C8A7AAEE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48" y="365125"/>
            <a:ext cx="10452652" cy="1325563"/>
          </a:xfrm>
        </p:spPr>
        <p:txBody>
          <a:bodyPr/>
          <a:lstStyle/>
          <a:p>
            <a:r>
              <a:rPr lang="en-US" dirty="0"/>
              <a:t>                                    use of to do list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575647-F0F4-4190-8266-2BF11F4E21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294250"/>
              </p:ext>
            </p:extLst>
          </p:nvPr>
        </p:nvGraphicFramePr>
        <p:xfrm>
          <a:off x="838200" y="1825625"/>
          <a:ext cx="1106306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719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E8225-23A5-4F9D-A091-6B001D2F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873"/>
            <a:ext cx="10515600" cy="1325563"/>
          </a:xfrm>
        </p:spPr>
        <p:txBody>
          <a:bodyPr/>
          <a:lstStyle/>
          <a:p>
            <a:r>
              <a:rPr lang="en-US" dirty="0"/>
              <a:t> Effect of job on study&amp; division of time between work &amp; study.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85829-8BCD-48BF-985E-0D6A8CD68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Job can either have positive or negative impact on your studies. </a:t>
            </a:r>
          </a:p>
          <a:p>
            <a:r>
              <a:rPr lang="en-US" dirty="0"/>
              <a:t> Positive in a way that it helps pay for tuition and other expenses.</a:t>
            </a:r>
          </a:p>
          <a:p>
            <a:r>
              <a:rPr lang="en-US" dirty="0"/>
              <a:t> negative in a way that it takes away ample time which would have been used on studies.</a:t>
            </a:r>
          </a:p>
          <a:p>
            <a:r>
              <a:rPr lang="en-US" dirty="0"/>
              <a:t> balance their time between work and study by working in the night and doing studies during the day.</a:t>
            </a:r>
          </a:p>
          <a:p>
            <a:r>
              <a:rPr lang="en-US" dirty="0"/>
              <a:t>students do not want their classes &amp; studies to be disturbed during the day.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09009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D61D9-D40A-4E48-965D-62C935AF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faced by students regarding time &amp; possible solutions.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8589A-3D8B-4AFE-9925-0333C083A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procrastination.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They get destructed by their phones and end up pushing school assignments &amp; studies to a later time.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possible way to avoid this is by putting away </a:t>
            </a:r>
          </a:p>
          <a:p>
            <a:pPr marL="0" indent="0">
              <a:buNone/>
            </a:pPr>
            <a:r>
              <a:rPr lang="en-US" dirty="0"/>
              <a:t>   cellphones when doing any sort of school- work.</a:t>
            </a:r>
          </a:p>
          <a:p>
            <a:r>
              <a:rPr lang="en-US" dirty="0"/>
              <a:t>Being assertive</a:t>
            </a:r>
          </a:p>
        </p:txBody>
      </p:sp>
    </p:spTree>
    <p:extLst>
      <p:ext uri="{BB962C8B-B14F-4D97-AF65-F5344CB8AC3E}">
        <p14:creationId xmlns:p14="http://schemas.microsoft.com/office/powerpoint/2010/main" val="2700018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167F-C330-42AB-B58F-BFEA4959A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&amp;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5440-F79B-40B5-87BD-035BB7F83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20000"/>
              </a:lnSpc>
            </a:pPr>
            <a:r>
              <a:rPr lang="en-US" dirty="0"/>
              <a:t>Time management is not easy especially for university students.</a:t>
            </a:r>
          </a:p>
          <a:p>
            <a:r>
              <a:rPr lang="en-US" dirty="0"/>
              <a:t> We all stumble in one way or another when it comes managing our time.</a:t>
            </a:r>
          </a:p>
          <a:p>
            <a:pPr>
              <a:lnSpc>
                <a:spcPct val="220000"/>
              </a:lnSpc>
            </a:pPr>
            <a:r>
              <a:rPr lang="en-US" dirty="0"/>
              <a:t> research questions were successfully answered.</a:t>
            </a:r>
          </a:p>
          <a:p>
            <a:r>
              <a:rPr lang="en-US" dirty="0"/>
              <a:t> From the data collected, students simply divide their day by studying in</a:t>
            </a:r>
          </a:p>
          <a:p>
            <a:pPr marL="0" indent="0">
              <a:buNone/>
            </a:pPr>
            <a:r>
              <a:rPr lang="en-US" dirty="0"/>
              <a:t> broad day light and working in the night.</a:t>
            </a:r>
          </a:p>
          <a:p>
            <a:r>
              <a:rPr lang="en-US" dirty="0"/>
              <a:t> major issue faced by students is procrastination.</a:t>
            </a:r>
          </a:p>
          <a:p>
            <a:r>
              <a:rPr lang="en-US" dirty="0"/>
              <a:t>totally agree with my findings because I also go through similar issues.</a:t>
            </a:r>
          </a:p>
          <a:p>
            <a:r>
              <a:rPr lang="en-US" dirty="0"/>
              <a:t> Its not easy to overcome them but its possible.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1042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786B-26F5-497E-9110-E09109DCD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873"/>
            <a:ext cx="10515600" cy="1325563"/>
          </a:xfrm>
        </p:spPr>
        <p:txBody>
          <a:bodyPr/>
          <a:lstStyle/>
          <a:p>
            <a:r>
              <a:rPr lang="en-US" dirty="0"/>
              <a:t>                           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4A3CD-EF05-4FDA-BEB5-5ED6B7449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study was limited to the data collected from three participants only.</a:t>
            </a:r>
          </a:p>
          <a:p>
            <a:r>
              <a:rPr lang="en-US" dirty="0"/>
              <a:t> I used interviews to collect my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Hence the findings of this study may not be applicable in all areas because people have different opinions about issues such as time management</a:t>
            </a:r>
          </a:p>
        </p:txBody>
      </p:sp>
    </p:spTree>
    <p:extLst>
      <p:ext uri="{BB962C8B-B14F-4D97-AF65-F5344CB8AC3E}">
        <p14:creationId xmlns:p14="http://schemas.microsoft.com/office/powerpoint/2010/main" val="394590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718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Time management for students</vt:lpstr>
      <vt:lpstr>                       INTRODUCTION</vt:lpstr>
      <vt:lpstr>                                  Methods </vt:lpstr>
      <vt:lpstr>                       Results </vt:lpstr>
      <vt:lpstr>                                    use of to do list </vt:lpstr>
      <vt:lpstr> Effect of job on study&amp; division of time between work &amp; study. </vt:lpstr>
      <vt:lpstr>Issues faced by students regarding time &amp; possible solutions.</vt:lpstr>
      <vt:lpstr>Discussion &amp; conclusion</vt:lpstr>
      <vt:lpstr>                            limitations</vt:lpstr>
      <vt:lpstr>                             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management for students</dc:title>
  <dc:creator>Banda, Mphatso R</dc:creator>
  <cp:lastModifiedBy>Banda, Mphatso R</cp:lastModifiedBy>
  <cp:revision>15</cp:revision>
  <dcterms:created xsi:type="dcterms:W3CDTF">2019-11-28T02:06:34Z</dcterms:created>
  <dcterms:modified xsi:type="dcterms:W3CDTF">2019-11-29T05:20:25Z</dcterms:modified>
</cp:coreProperties>
</file>